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5" r:id="rId8"/>
    <p:sldId id="264" r:id="rId9"/>
    <p:sldId id="263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72007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Уважаемые читатели!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«Реконструкция зданий и сооружений».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10 библиографических описаний документов.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2005 года по 2012 год.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242592" cy="30243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260648"/>
            <a:ext cx="576064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38.7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Федоров, В.В. Реконструкция зданий, сооружений и городской застройки : учебное пособие.; рекомендован УМО в области строительства / В. В. Федоров, Н. Н. Федорова, В. В. Сухарев. - М. : ИНФРА-М, 2012. - 224 с. - (Высшее образование: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Рассмотрены практические подходы к реконструкции застройки и зданий различного назначения, учитывающие их техническое состояние, а также результаты оценки техноэкономической целесообразности их переустройства.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24482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2242592" cy="35283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260648"/>
            <a:ext cx="5976664" cy="63367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38.7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 33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Федоров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В. В..  Реконструкция и реставрация зданий : учебник.; допущено Государственным комитетом РФ по строительству / В. В. Федоров. - М. : ИНФРА-М, 2006. - 208 с. - (Среднее профессиональное образование)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Рассмотрены основы реконструкции и реставрации зданий различного назначения. Приводятся сведения по определению технического состояния зданий и сооружений. Анализируются критерии технико-экономической целесообразности переустройства объектов городской застройки. Содержатся рекомендации по принципам выбора проектных решений реконструкции зданий в зависимости от различных факторов.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всего:29 -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.(27),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 descr="C:\Documents and Settings\bibl2\Рабочий стол\Реконструкция зданий и сооружений\ф 33.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376264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242592" cy="3816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260648"/>
            <a:ext cx="5688632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38-5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 15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Бадьин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Г. М. Усиление строительных конструкций при реконструкции и капитальном ремонте зданий: учебное пособие; рекомендовано УМО вузов России по образованию в области строительства / Г. М. Бадьин, Н. В. Таничева. - М. : Ассоциация строительных вузов, 2008. - 112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Рассмотрены современные аспекты реконструкции и капитального ремонта зданий. Приводятся методы обследования зданий, подлежащих реконструкции, характерные дефекты конструкций.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всего:60 -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.(59),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bibl2\Рабочий стол\Реконструкция зданий и сооружений\Б 1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88032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242592" cy="3816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260648"/>
            <a:ext cx="597666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38.7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 25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Девятаева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Г. В. Технология реконструкции и модернизации зданий : учеб. пособие; допущено Государственным комитетом РФ по строительству / Г.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Девятаева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М.: ИНФРА-М, 2006. - 250 с. - (Среднее профессиональное образование)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Освещены прогрессивные методы производства отдельных видов работ, выполняемых при реконструкции зданий различного назначения.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всего:20 -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.(19),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3074" name="Picture 2" descr="C:\Documents and Settings\bibl2\Рабочий стол\Реконструкция зданий и сооружений\д 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2736304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242592" cy="3816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260648"/>
            <a:ext cx="597666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38.51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 74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Житушкин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 Г. Усиление каменных и деревянных конструкций : учебное пособие.; рекомендовано УМО вузов РФ по образованию в области строительства / В. 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Житушкин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 : АСВ, 2009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Излагаются методики определения прочности каменной кладки, древесины деревянных конструкций при обследовании их состояния.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.(10),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Documents and Settings\bibl2\Рабочий стол\Реконструкция зданий и сооружений\Ж 7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664296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242592" cy="33843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260648"/>
            <a:ext cx="597666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38.683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20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Иванов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Ю. В. Реконструкция зданий и сооружений: усиление, восстановление, ремонт : учебное пособие.; рекомендовано УМО вузов РФ / Ю. В. Иванов. - 2-е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 : АСВ, 2012. - 312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Излагаются общие сведения по реконструкции зданий и сооружений, а  также рассматриваются способы и методы усиления, восстановления и ремонта несущих конструкций зданий, выполненных из металла, железобетона, кирпича и древесины, рекомендации по конструированию, расчету и порядку производства работ по усилению конструкций. приведены примеры расчета некоторых способов усиления строительных конструкций.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bibl2\Рабочий стол\Реконструкция зданий и сооружений\и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26670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242592" cy="28083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260648"/>
            <a:ext cx="597666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38.711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28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Касьянов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 Ф. Реконструкция жилой застройки городов : учебное пособие.; рекомендовано УМО вузов РФ по образованию в области строительства / В. Ф. Касьянов. - М. : Ассоциация строительных вузов, 2005. - 224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Рассматриваются вопросы реконструкции жилой застройки городов, основанные на изучении, анализе и классификации современных жилищ и жилых зданий различных периодов застройки на территории России.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.(4)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bibl2\Рабочий стол\Реконструкция зданий и сооружений\к 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244827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2425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260648"/>
            <a:ext cx="5976664" cy="63367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38.7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 36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Реконструкция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обновление сложившейся застройки города : учебное пособие для вузов.; рекомендовано УМО Министерства образования и науки РФ / ред. : П. Г. Грабовой, В. А. Харитонов. - М. : АСВ, 2005. - 624 с.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Аннотация: Изложены тенденции развития селитебной территории с учетом социально - экономических условий исторического развития общества. Представлен современный взгляд на архитектурный облик жилых кварталов и отдельных зданий, а также объектов на территории промышленной зоны, на условия комфорта, удобства проживания и работы, на социальные и экономические требования, на уровень обустройства квартир и благоустройство городской территории.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всего:4 -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.(3),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7170" name="Picture 2" descr="C:\Documents and Settings\bibl2\Рабочий стол\Реконструкция зданий и сооружений\р 3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2448272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2425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260648"/>
            <a:ext cx="5976664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38.7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Технико-экономические основы эксплуатации, реконструкции и реновации зданий : учебное пособие / С. Б. Сборщиков [и др.]. - М. : Ассоциация строительных вузов, 2007. - 192 с.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Аннотация: Изложены основы мониторинга технического состояния зданий, детально освещены общие принципы обследования различных конструкций и инженерных систем зданий, рассмотрены вопросы организации и производства работ по реконструкции и реновации зданий, определения сметной стоимости этих видов работ и затрат на эксплуатацию зданий, а также методика определения инвентаризационной стоимости объектов недвижимости.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всего:3 -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.(2),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Documents and Settings\bibl2\Рабочий стол\Реконструкция зданий и сооружений\т 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498601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242592" cy="3816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260648"/>
            <a:ext cx="597666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38.72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Топчий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Д. В. Реконструкция и перепрофилирование производственных зданий : монография / Д.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Топчий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 : Ассоциация строительных вузов, 2008. - 144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В монографии отражен отечественный и зарубежный опыт использования промышленных корпусов после ликвидации или переноса производств под объекты социальной сферы.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.(5)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C:\Documents and Settings\bibl2\Рабочий стол\Реконструкция зданий и сооружений\т 5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2592288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798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читатели!</dc:title>
  <cp:lastModifiedBy>bibl2</cp:lastModifiedBy>
  <cp:revision>3</cp:revision>
  <dcterms:modified xsi:type="dcterms:W3CDTF">2016-04-18T05:13:05Z</dcterms:modified>
</cp:coreProperties>
</file>